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43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8436-4523-4D33-A7A0-83BAEB6130E1}" type="datetimeFigureOut">
              <a:rPr lang="en-US" smtClean="0"/>
              <a:t>2/15/2013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270DB1-665C-4AEC-BE2E-10BAFF5D1D61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8436-4523-4D33-A7A0-83BAEB6130E1}" type="datetimeFigureOut">
              <a:rPr lang="en-US" smtClean="0"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70DB1-665C-4AEC-BE2E-10BAFF5D1D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8436-4523-4D33-A7A0-83BAEB6130E1}" type="datetimeFigureOut">
              <a:rPr lang="en-US" smtClean="0"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70DB1-665C-4AEC-BE2E-10BAFF5D1D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65A8436-4523-4D33-A7A0-83BAEB6130E1}" type="datetimeFigureOut">
              <a:rPr lang="en-US" smtClean="0"/>
              <a:t>2/15/2013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B270DB1-665C-4AEC-BE2E-10BAFF5D1D61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8436-4523-4D33-A7A0-83BAEB6130E1}" type="datetimeFigureOut">
              <a:rPr lang="en-US" smtClean="0"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70DB1-665C-4AEC-BE2E-10BAFF5D1D6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8436-4523-4D33-A7A0-83BAEB6130E1}" type="datetimeFigureOut">
              <a:rPr lang="en-US" smtClean="0"/>
              <a:t>2/15/2013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70DB1-665C-4AEC-BE2E-10BAFF5D1D6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70DB1-665C-4AEC-BE2E-10BAFF5D1D6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8436-4523-4D33-A7A0-83BAEB6130E1}" type="datetimeFigureOut">
              <a:rPr lang="en-US" smtClean="0"/>
              <a:t>2/15/2013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8436-4523-4D33-A7A0-83BAEB6130E1}" type="datetimeFigureOut">
              <a:rPr lang="en-US" smtClean="0"/>
              <a:t>2/15/2013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70DB1-665C-4AEC-BE2E-10BAFF5D1D6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8436-4523-4D33-A7A0-83BAEB6130E1}" type="datetimeFigureOut">
              <a:rPr lang="en-US" smtClean="0"/>
              <a:t>2/15/2013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70DB1-665C-4AEC-BE2E-10BAFF5D1D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65A8436-4523-4D33-A7A0-83BAEB6130E1}" type="datetimeFigureOut">
              <a:rPr lang="en-US" smtClean="0"/>
              <a:t>2/15/2013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B270DB1-665C-4AEC-BE2E-10BAFF5D1D6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8436-4523-4D33-A7A0-83BAEB6130E1}" type="datetimeFigureOut">
              <a:rPr lang="en-US" smtClean="0"/>
              <a:t>2/15/2013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270DB1-665C-4AEC-BE2E-10BAFF5D1D6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65A8436-4523-4D33-A7A0-83BAEB6130E1}" type="datetimeFigureOut">
              <a:rPr lang="en-US" smtClean="0"/>
              <a:t>2/15/2013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B270DB1-665C-4AEC-BE2E-10BAFF5D1D61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9400" y="304800"/>
            <a:ext cx="5257800" cy="631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914400" y="27432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Kiss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19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Paper</vt:lpstr>
      <vt:lpstr>PowerPoint Presentation</vt:lpstr>
    </vt:vector>
  </TitlesOfParts>
  <Company>Wichita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kfrederick</dc:creator>
  <cp:lastModifiedBy>Kelly Frederick</cp:lastModifiedBy>
  <cp:revision>3</cp:revision>
  <dcterms:created xsi:type="dcterms:W3CDTF">2008-11-14T13:48:41Z</dcterms:created>
  <dcterms:modified xsi:type="dcterms:W3CDTF">2013-02-15T14:04:02Z</dcterms:modified>
</cp:coreProperties>
</file>